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876" r:id="rId4"/>
  </p:sldMasterIdLst>
  <p:notesMasterIdLst>
    <p:notesMasterId r:id="rId16"/>
  </p:notesMasterIdLst>
  <p:handoutMasterIdLst>
    <p:handoutMasterId r:id="rId17"/>
  </p:handoutMasterIdLst>
  <p:sldIdLst>
    <p:sldId id="256" r:id="rId5"/>
    <p:sldId id="257" r:id="rId6"/>
    <p:sldId id="258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9" r:id="rId15"/>
  </p:sldIdLst>
  <p:sldSz cx="12192000" cy="6858000"/>
  <p:notesSz cx="6858000" cy="9144000"/>
  <p:defaultTextStyle>
    <a:defPPr rtl="0">
      <a:defRPr lang="es-E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9" d="100"/>
          <a:sy n="69" d="100"/>
        </p:scale>
        <p:origin x="56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9" d="100"/>
          <a:sy n="89" d="100"/>
        </p:scale>
        <p:origin x="3036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="" xmlns:a16="http://schemas.microsoft.com/office/drawing/2014/main" id="{D7451B5B-BD65-4D3D-8266-EAF26D47120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>
            <a:extLst>
              <a:ext uri="{FF2B5EF4-FFF2-40B4-BE49-F238E27FC236}">
                <a16:creationId xmlns="" xmlns:a16="http://schemas.microsoft.com/office/drawing/2014/main" id="{19D54034-E99B-45E9-A6C4-A2956401578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F81F0E-5171-4168-80DE-7FB9014EC770}" type="datetimeFigureOut">
              <a:rPr lang="es-ES" smtClean="0"/>
              <a:t>22/11/2022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="" xmlns:a16="http://schemas.microsoft.com/office/drawing/2014/main" id="{DD0CBF67-EEA4-4EFF-A692-28A4B94EB04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="" xmlns:a16="http://schemas.microsoft.com/office/drawing/2014/main" id="{E976FCBB-F675-4106-82C5-0273BDA5165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9801F0-5E1F-4B9D-9E55-5A6051967D2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8020429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 noProof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7B5FBD-487E-4A84-8A20-7C338E68659D}" type="datetimeFigureOut">
              <a:rPr lang="es-ES" noProof="0" smtClean="0"/>
              <a:t>22/11/2022</a:t>
            </a:fld>
            <a:endParaRPr lang="es-ES" noProof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 noProof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noProof="0"/>
              <a:t>Editar Estilos de texto del patrón</a:t>
            </a:r>
          </a:p>
          <a:p>
            <a:pPr lvl="1"/>
            <a:r>
              <a:rPr lang="es-ES" noProof="0"/>
              <a:t>Segundo nivel</a:t>
            </a:r>
          </a:p>
          <a:p>
            <a:pPr lvl="2"/>
            <a:r>
              <a:rPr lang="es-ES" noProof="0"/>
              <a:t>Tercer nivel</a:t>
            </a:r>
          </a:p>
          <a:p>
            <a:pPr lvl="3"/>
            <a:r>
              <a:rPr lang="es-ES" noProof="0"/>
              <a:t>Cuarto nivel</a:t>
            </a:r>
          </a:p>
          <a:p>
            <a:pPr lvl="4"/>
            <a:r>
              <a:rPr lang="es-ES" noProof="0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 noProof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F318EC-34B8-44CB-B572-CC6AFDF16BEC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1762210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F318EC-34B8-44CB-B572-CC6AFDF16BEC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227395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F318EC-34B8-44CB-B572-CC6AFDF16BEC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072652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F318EC-34B8-44CB-B572-CC6AFDF16BEC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480401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U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F318EC-34B8-44CB-B572-CC6AFDF16BEC}" type="slidenum">
              <a:rPr lang="es-ES" noProof="0" smtClean="0"/>
              <a:t>11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2860782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rtlCol="0"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rgbClr val="FFFFFF"/>
                </a:solidFill>
              </a:defRPr>
            </a:lvl1pPr>
          </a:lstStyle>
          <a:p>
            <a:pPr rtl="0"/>
            <a:r>
              <a:rPr lang="es-ES" noProof="0" smtClean="0"/>
              <a:t>Haga clic para modificar el estilo de título del patrón</a:t>
            </a:r>
            <a:endParaRPr lang="es-ES" noProof="0"/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1709530" y="3869634"/>
            <a:ext cx="8767860" cy="1388165"/>
          </a:xfrm>
        </p:spPr>
        <p:txBody>
          <a:bodyPr rtlCol="0">
            <a:normAutofit/>
          </a:bodyPr>
          <a:lstStyle>
            <a:lvl1pPr marL="0" indent="0" algn="ctr">
              <a:buNone/>
              <a:defRPr sz="2200">
                <a:solidFill>
                  <a:srgbClr val="FFFFFF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pPr rtl="0"/>
            <a:r>
              <a:rPr lang="es-ES" noProof="0"/>
              <a:t>Haga clic para editar el estilo de subtítulo del patrón</a:t>
            </a:r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rtl="0"/>
            <a:fld id="{966507B8-1A43-45DB-883C-4D7009693914}" type="datetime1">
              <a:rPr lang="es-ES" noProof="0" smtClean="0"/>
              <a:t>22/11/2022</a:t>
            </a:fld>
            <a:endParaRPr lang="es-ES" noProof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rtl="0"/>
            <a:r>
              <a:rPr lang="es-ES" noProof="0"/>
              <a:t>
              </a:t>
            </a:r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  <p:cxnSp>
        <p:nvCxnSpPr>
          <p:cNvPr id="8" name="Conector recto 7"/>
          <p:cNvCxnSpPr/>
          <p:nvPr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1787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 smtClean="0"/>
              <a:t>Haga clic para modificar el estilo de título del patrón</a:t>
            </a:r>
            <a:endParaRPr lang="es-ES" noProof="0"/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/>
          <a:lstStyle>
            <a:lvl1pPr>
              <a:defRPr/>
            </a:lvl1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72450A2-8C6B-453D-AD7E-05EF850C4BB7}" type="datetime1">
              <a:rPr lang="es-ES" noProof="0" smtClean="0"/>
              <a:t>22/11/2022</a:t>
            </a:fld>
            <a:endParaRPr lang="es-ES" noProof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
              </a:t>
            </a:r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435526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 rtlCol="0"/>
          <a:lstStyle/>
          <a:p>
            <a:pPr rtl="0"/>
            <a:r>
              <a:rPr lang="es-ES" noProof="0" smtClean="0"/>
              <a:t>Haga clic para modificar el estilo de título del patrón</a:t>
            </a:r>
            <a:endParaRPr lang="es-ES" noProof="0"/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 hasCustomPrompt="1"/>
          </p:nvPr>
        </p:nvSpPr>
        <p:spPr>
          <a:xfrm>
            <a:off x="1143000" y="762000"/>
            <a:ext cx="7429500" cy="5410200"/>
          </a:xfrm>
        </p:spPr>
        <p:txBody>
          <a:bodyPr vert="eaVert" rtlCol="0"/>
          <a:lstStyle>
            <a:lvl1pPr>
              <a:defRPr/>
            </a:lvl1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D633F54-48B9-465B-924F-FEBA8E9B593E}" type="datetime1">
              <a:rPr lang="es-ES" noProof="0" smtClean="0"/>
              <a:t>22/11/2022</a:t>
            </a:fld>
            <a:endParaRPr lang="es-ES" noProof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
              </a:t>
            </a:r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9947638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 smtClean="0"/>
              <a:t>Haga clic para modificar el estilo de título del patrón</a:t>
            </a:r>
            <a:endParaRPr lang="es-ES" noProof="0"/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>
            <a:lvl1pPr>
              <a:defRPr/>
            </a:lvl1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F9A0FAE-AD92-41DD-AA9F-B3B13C99392D}" type="datetime1">
              <a:rPr lang="es-ES" noProof="0" smtClean="0"/>
              <a:t>22/11/2022</a:t>
            </a:fld>
            <a:endParaRPr lang="es-ES" noProof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
              </a:t>
            </a:r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4720390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</p:spPr>
        <p:txBody>
          <a:bodyPr rtlCol="0" anchor="b">
            <a:noAutofit/>
          </a:bodyPr>
          <a:lstStyle>
            <a:lvl1pPr algn="ctr">
              <a:lnSpc>
                <a:spcPct val="85000"/>
              </a:lnSpc>
              <a:defRPr sz="7200" b="0" cap="all" baseline="0"/>
            </a:lvl1pPr>
          </a:lstStyle>
          <a:p>
            <a:pPr rtl="0"/>
            <a:r>
              <a:rPr lang="es-ES" noProof="0" smtClean="0"/>
              <a:t>Haga clic para modificar el estilo de título del patrón</a:t>
            </a:r>
            <a:endParaRPr lang="es-ES" noProof="0"/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 hasCustomPrompt="1"/>
          </p:nvPr>
        </p:nvSpPr>
        <p:spPr>
          <a:xfrm>
            <a:off x="1709928" y="4154520"/>
            <a:ext cx="8769096" cy="1363806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220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767418A-C969-44FC-A7CA-B2BBC1A36E05}" type="datetime1">
              <a:rPr lang="es-ES" noProof="0" smtClean="0"/>
              <a:t>22/11/2022</a:t>
            </a:fld>
            <a:endParaRPr lang="es-ES" noProof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
              </a:t>
            </a:r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  <p:cxnSp>
        <p:nvCxnSpPr>
          <p:cNvPr id="7" name="Conector recto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93603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 smtClean="0"/>
              <a:t>Haga clic para modificar el estilo de título del patrón</a:t>
            </a:r>
            <a:endParaRPr lang="es-ES" noProof="0"/>
          </a:p>
        </p:txBody>
      </p:sp>
      <p:sp>
        <p:nvSpPr>
          <p:cNvPr id="3" name="Marcador de posición de contenido 2"/>
          <p:cNvSpPr>
            <a:spLocks noGrp="1"/>
          </p:cNvSpPr>
          <p:nvPr>
            <p:ph sz="half" idx="1" hasCustomPrompt="1"/>
          </p:nvPr>
        </p:nvSpPr>
        <p:spPr>
          <a:xfrm>
            <a:off x="1143000" y="2057399"/>
            <a:ext cx="4754880" cy="4023360"/>
          </a:xfrm>
        </p:spPr>
        <p:txBody>
          <a:bodyPr rtlCol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 hasCustomPrompt="1"/>
          </p:nvPr>
        </p:nvSpPr>
        <p:spPr>
          <a:xfrm>
            <a:off x="6267612" y="2057400"/>
            <a:ext cx="4754880" cy="4023360"/>
          </a:xfrm>
        </p:spPr>
        <p:txBody>
          <a:bodyPr rtlCol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97BF3C1-A2F9-41AD-B98F-1D0FDB7E4268}" type="datetime1">
              <a:rPr lang="es-ES" noProof="0" smtClean="0"/>
              <a:t>22/11/2022</a:t>
            </a:fld>
            <a:endParaRPr lang="es-ES" noProof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
              </a:t>
            </a:r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1816700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9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 smtClean="0"/>
              <a:t>Haga clic para modificar el estilo de título del patrón</a:t>
            </a:r>
            <a:endParaRPr lang="es-ES" noProof="0"/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 hasCustomPrompt="1"/>
          </p:nvPr>
        </p:nvSpPr>
        <p:spPr>
          <a:xfrm>
            <a:off x="1143000" y="2001511"/>
            <a:ext cx="4754880" cy="777240"/>
          </a:xfrm>
        </p:spPr>
        <p:txBody>
          <a:bodyPr rtlCol="0"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 hasCustomPrompt="1"/>
          </p:nvPr>
        </p:nvSpPr>
        <p:spPr>
          <a:xfrm>
            <a:off x="1143000" y="2721483"/>
            <a:ext cx="4754880" cy="3383280"/>
          </a:xfrm>
        </p:spPr>
        <p:txBody>
          <a:bodyPr rtlCol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posición de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6269173" y="1999032"/>
            <a:ext cx="4754880" cy="777240"/>
          </a:xfrm>
        </p:spPr>
        <p:txBody>
          <a:bodyPr rtlCol="0"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6" name="Marcador de posición de contenido 5"/>
          <p:cNvSpPr>
            <a:spLocks noGrp="1"/>
          </p:cNvSpPr>
          <p:nvPr>
            <p:ph sz="quarter" idx="4" hasCustomPrompt="1"/>
          </p:nvPr>
        </p:nvSpPr>
        <p:spPr>
          <a:xfrm>
            <a:off x="6269173" y="2719322"/>
            <a:ext cx="4754880" cy="3383280"/>
          </a:xfrm>
        </p:spPr>
        <p:txBody>
          <a:bodyPr rtlCol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517B95E-37BB-40DC-A15E-D59313D48F1D}" type="datetime1">
              <a:rPr lang="es-ES" noProof="0" smtClean="0"/>
              <a:t>22/11/2022</a:t>
            </a:fld>
            <a:endParaRPr lang="es-ES" noProof="0"/>
          </a:p>
        </p:txBody>
      </p:sp>
      <p:sp>
        <p:nvSpPr>
          <p:cNvPr id="8" name="Marcador de posición de pie de pá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
              </a:t>
            </a:r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9633525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 smtClean="0"/>
              <a:t>Haga clic para modificar el estilo de título del patrón</a:t>
            </a:r>
            <a:endParaRPr lang="es-ES" noProof="0"/>
          </a:p>
        </p:txBody>
      </p:sp>
      <p:sp>
        <p:nvSpPr>
          <p:cNvPr id="3" name="Marcador de posición de fech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9F2FDBB-2231-4A11-86CB-CBF5B933D543}" type="datetime1">
              <a:rPr lang="es-ES" noProof="0" smtClean="0"/>
              <a:t>22/11/2022</a:t>
            </a:fld>
            <a:endParaRPr lang="es-ES" noProof="0"/>
          </a:p>
        </p:txBody>
      </p:sp>
      <p:sp>
        <p:nvSpPr>
          <p:cNvPr id="4" name="Marcador de posición de pie de pá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
              </a:t>
            </a:r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0054287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fech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F3E6435-CD17-49CC-9648-997D505B5E9D}" type="datetime1">
              <a:rPr lang="es-ES" noProof="0" smtClean="0"/>
              <a:t>22/11/2022</a:t>
            </a:fld>
            <a:endParaRPr lang="es-ES" noProof="0"/>
          </a:p>
        </p:txBody>
      </p:sp>
      <p:sp>
        <p:nvSpPr>
          <p:cNvPr id="3" name="Marcador de posición de pie de página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
              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988259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rtlCol="0"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pPr rtl="0"/>
            <a:r>
              <a:rPr lang="es-ES" noProof="0" smtClean="0"/>
              <a:t>Haga clic para modificar el estilo de título del patrón</a:t>
            </a:r>
            <a:endParaRPr lang="es-ES" noProof="0"/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 hasCustomPrompt="1"/>
          </p:nvPr>
        </p:nvSpPr>
        <p:spPr>
          <a:xfrm>
            <a:off x="5852159" y="1097280"/>
            <a:ext cx="5212080" cy="4663440"/>
          </a:xfrm>
        </p:spPr>
        <p:txBody>
          <a:bodyPr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143000" y="2834640"/>
            <a:ext cx="3931920" cy="301752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CDC35B1-7852-4B6F-9316-4A9A644EFFD3}" type="datetime1">
              <a:rPr lang="es-ES" noProof="0" smtClean="0"/>
              <a:t>22/11/2022</a:t>
            </a:fld>
            <a:endParaRPr lang="es-ES" noProof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
              </a:t>
            </a:r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1583836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rtlCol="0"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pPr rtl="0"/>
            <a:r>
              <a:rPr lang="es-ES" noProof="0" smtClean="0"/>
              <a:t>Haga clic para modificar el estilo de título del patrón</a:t>
            </a:r>
            <a:endParaRPr lang="es-ES" noProof="0"/>
          </a:p>
        </p:txBody>
      </p:sp>
      <p:sp>
        <p:nvSpPr>
          <p:cNvPr id="3" name="Marcador de posición de imagen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rtlCol="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s-ES" noProof="0" smtClean="0"/>
              <a:t>Haga clic en el icono para agregar una imagen</a:t>
            </a:r>
            <a:endParaRPr lang="es-ES" noProof="0"/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143000" y="2834640"/>
            <a:ext cx="3931920" cy="288036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1792FA3-6961-49B9-B591-727F29322DC8}" type="datetime1">
              <a:rPr lang="es-ES" noProof="0" smtClean="0"/>
              <a:t>22/11/2022</a:t>
            </a:fld>
            <a:endParaRPr lang="es-ES" noProof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
              </a:t>
            </a:r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740848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Marcador de posición de título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2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pPr rtl="0"/>
            <a:fld id="{C5908AD2-DC5C-4B0C-B382-8561220626F4}" type="datetime1">
              <a:rPr lang="es-ES" noProof="0" smtClean="0"/>
              <a:t>22/11/2022</a:t>
            </a:fld>
            <a:endParaRPr lang="es-ES" noProof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3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1"/>
                </a:solidFill>
              </a:defRPr>
            </a:lvl1pPr>
          </a:lstStyle>
          <a:p>
            <a:pPr rtl="0"/>
            <a:r>
              <a:rPr lang="es-ES" noProof="0"/>
              <a:t>
              </a:t>
            </a:r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pPr rtl="0"/>
            <a:fld id="{6D22F896-40B5-4ADD-8801-0D06FADFA095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7022588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7" r:id="rId1"/>
    <p:sldLayoutId id="2147483878" r:id="rId2"/>
    <p:sldLayoutId id="2147483879" r:id="rId3"/>
    <p:sldLayoutId id="2147483880" r:id="rId4"/>
    <p:sldLayoutId id="2147483881" r:id="rId5"/>
    <p:sldLayoutId id="2147483882" r:id="rId6"/>
    <p:sldLayoutId id="2147483883" r:id="rId7"/>
    <p:sldLayoutId id="2147483884" r:id="rId8"/>
    <p:sldLayoutId id="2147483885" r:id="rId9"/>
    <p:sldLayoutId id="2147483886" r:id="rId10"/>
    <p:sldLayoutId id="2147483887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0" hangingPunct="1">
        <a:lnSpc>
          <a:spcPct val="90000"/>
        </a:lnSpc>
        <a:spcBef>
          <a:spcPts val="1400"/>
        </a:spcBef>
        <a:buClr>
          <a:schemeClr val="accent1"/>
        </a:buClr>
        <a:buSzPct val="80000"/>
        <a:buFont typeface="Corbel" pitchFamily="34" charset="0"/>
        <a:buChar char="•"/>
        <a:defRPr sz="22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jpeg"/><Relationship Id="rId5" Type="http://schemas.openxmlformats.org/officeDocument/2006/relationships/image" Target="../media/image43.gif"/><Relationship Id="rId4" Type="http://schemas.openxmlformats.org/officeDocument/2006/relationships/image" Target="../media/image42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5.png"/><Relationship Id="rId4" Type="http://schemas.openxmlformats.org/officeDocument/2006/relationships/notesSlide" Target="../notesSlides/notesSlide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6.gif"/><Relationship Id="rId7" Type="http://schemas.openxmlformats.org/officeDocument/2006/relationships/image" Target="../media/image1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7" Type="http://schemas.openxmlformats.org/officeDocument/2006/relationships/image" Target="../media/image17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eg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jpeg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7" Type="http://schemas.openxmlformats.org/officeDocument/2006/relationships/image" Target="../media/image32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jpeg"/><Relationship Id="rId5" Type="http://schemas.openxmlformats.org/officeDocument/2006/relationships/image" Target="../media/image30.jpeg"/><Relationship Id="rId4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jpeg"/><Relationship Id="rId4" Type="http://schemas.openxmlformats.org/officeDocument/2006/relationships/image" Target="../media/image3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0" name="Conector recto 41">
            <a:extLst>
              <a:ext uri="{FF2B5EF4-FFF2-40B4-BE49-F238E27FC236}">
                <a16:creationId xmlns="" xmlns:a16="http://schemas.microsoft.com/office/drawing/2014/main" id="{63FED537-3AF1-4C36-9904-77B6A54D27B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1978660" y="5462458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050E78D6-F072-48E7-8270-20EFBDD26F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9980" y="4206240"/>
            <a:ext cx="9966960" cy="1325880"/>
          </a:xfrm>
        </p:spPr>
        <p:txBody>
          <a:bodyPr rtlCol="0">
            <a:normAutofit/>
          </a:bodyPr>
          <a:lstStyle/>
          <a:p>
            <a:r>
              <a:rPr lang="es-ES" sz="6600">
                <a:effectLst>
                  <a:outerShdw dist="38100" dir="2700000" algn="bl">
                    <a:schemeClr val="accent5"/>
                  </a:outerShdw>
                </a:effectLst>
              </a:rPr>
              <a:t>AVENTURA EN EL NORTE</a:t>
            </a:r>
            <a:endParaRPr lang="es-US" sz="6600"/>
          </a:p>
        </p:txBody>
      </p:sp>
      <p:sp>
        <p:nvSpPr>
          <p:cNvPr id="5" name="CuadroTexto 4"/>
          <p:cNvSpPr txBox="1"/>
          <p:nvPr/>
        </p:nvSpPr>
        <p:spPr>
          <a:xfrm>
            <a:off x="471055" y="5462458"/>
            <a:ext cx="90701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u="sng" dirty="0" smtClean="0"/>
              <a:t>Alumna:</a:t>
            </a:r>
            <a:r>
              <a:rPr lang="es-ES" b="1" dirty="0" smtClean="0"/>
              <a:t> Nadia Criado</a:t>
            </a:r>
            <a:endParaRPr lang="es-ES" b="1" u="sng" dirty="0" smtClean="0"/>
          </a:p>
          <a:p>
            <a:r>
              <a:rPr lang="es-ES" b="1" u="sng" dirty="0" smtClean="0"/>
              <a:t>Asignatura:</a:t>
            </a:r>
            <a:r>
              <a:rPr lang="es-ES" b="1" dirty="0" smtClean="0"/>
              <a:t> Programación de Circuitos Turísticos</a:t>
            </a:r>
            <a:endParaRPr lang="es-ES" b="1" u="sng" dirty="0" smtClean="0"/>
          </a:p>
          <a:p>
            <a:r>
              <a:rPr lang="es-ES" b="1" u="sng" dirty="0" smtClean="0"/>
              <a:t>Carrera:</a:t>
            </a:r>
            <a:r>
              <a:rPr lang="es-ES" b="1" dirty="0" smtClean="0"/>
              <a:t> Tecnicatura Superior en Turismo</a:t>
            </a:r>
            <a:endParaRPr lang="es-ES" b="1" u="sng" dirty="0" smtClean="0"/>
          </a:p>
          <a:p>
            <a:r>
              <a:rPr lang="es-ES" b="1" u="sng" dirty="0" smtClean="0"/>
              <a:t>Profesor:</a:t>
            </a:r>
            <a:r>
              <a:rPr lang="es-ES" b="1" dirty="0" smtClean="0"/>
              <a:t> Natalia </a:t>
            </a:r>
            <a:r>
              <a:rPr lang="es-ES" b="1" dirty="0" smtClean="0"/>
              <a:t>Martínez</a:t>
            </a:r>
            <a:endParaRPr lang="es-US" b="1" u="sng" dirty="0"/>
          </a:p>
        </p:txBody>
      </p:sp>
      <p:pic>
        <p:nvPicPr>
          <p:cNvPr id="1026" name="Picture 2" descr="Fotos de Salta: mirá fotos e imágenes de Salt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0071" y="325414"/>
            <a:ext cx="3806825" cy="2141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escubre Salta y sus paisajes, Argentina - Viajeros Oculto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5216" y="2404642"/>
            <a:ext cx="2870893" cy="2161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artel #SanRafael | Cámara de Comercio, Industria y Agropecuaria de San  Rafael - Mendoz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1228" y="325413"/>
            <a:ext cx="3988666" cy="299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Mendoza Hoteles en Mendoza Travel Turismo AlojamientoTurismo Aventura –  Verano en Mendoza | Mendoza Hoteles en Mendoza Travel Turismo Alojamiento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2978" y="2404643"/>
            <a:ext cx="5682731" cy="2182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40504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1401526" y="325643"/>
            <a:ext cx="827818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54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DIA </a:t>
            </a:r>
            <a:r>
              <a:rPr lang="es-ES" sz="5400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8- RIO JURAMENTO Y DESPEDIDA</a:t>
            </a:r>
            <a:endParaRPr lang="es-ES" sz="54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133198" y="1479843"/>
            <a:ext cx="5033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s-ES" dirty="0" smtClean="0"/>
              <a:t>08:00hs- Desayuno en el hotel</a:t>
            </a:r>
            <a:endParaRPr lang="es-US" dirty="0"/>
          </a:p>
        </p:txBody>
      </p:sp>
      <p:sp>
        <p:nvSpPr>
          <p:cNvPr id="6" name="CuadroTexto 5"/>
          <p:cNvSpPr txBox="1"/>
          <p:nvPr/>
        </p:nvSpPr>
        <p:spPr>
          <a:xfrm>
            <a:off x="181781" y="6008624"/>
            <a:ext cx="50921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s-ES" dirty="0" smtClean="0"/>
              <a:t>09hs- Pasa el transporte de </a:t>
            </a:r>
            <a:r>
              <a:rPr lang="es-ES" dirty="0" err="1" smtClean="0"/>
              <a:t>Nordic</a:t>
            </a:r>
            <a:r>
              <a:rPr lang="es-ES" dirty="0" err="1"/>
              <a:t>-</a:t>
            </a:r>
            <a:r>
              <a:rPr lang="es-ES" dirty="0" err="1" smtClean="0"/>
              <a:t>Travel</a:t>
            </a:r>
            <a:r>
              <a:rPr lang="es-ES" dirty="0" smtClean="0"/>
              <a:t> por el Hotel</a:t>
            </a:r>
            <a:endParaRPr lang="es-US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783" y="1874001"/>
            <a:ext cx="2576865" cy="4109797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>
            <a:off x="3185548" y="1904574"/>
            <a:ext cx="3528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s-ES" dirty="0" smtClean="0"/>
              <a:t>11hs- Inicio del Rafting</a:t>
            </a:r>
            <a:endParaRPr lang="es-US" dirty="0"/>
          </a:p>
        </p:txBody>
      </p:sp>
      <p:sp>
        <p:nvSpPr>
          <p:cNvPr id="10" name="CuadroTexto 9"/>
          <p:cNvSpPr txBox="1"/>
          <p:nvPr/>
        </p:nvSpPr>
        <p:spPr>
          <a:xfrm>
            <a:off x="3009107" y="3852837"/>
            <a:ext cx="32623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s-ES" dirty="0" smtClean="0"/>
              <a:t>13:30hs- regreso a la base, almuerzo a cargo de </a:t>
            </a:r>
            <a:r>
              <a:rPr lang="es-ES" dirty="0" err="1" smtClean="0"/>
              <a:t>Nordic</a:t>
            </a:r>
            <a:r>
              <a:rPr lang="es-ES" dirty="0" smtClean="0"/>
              <a:t> </a:t>
            </a:r>
            <a:r>
              <a:rPr lang="es-ES" dirty="0" err="1" smtClean="0"/>
              <a:t>Travel</a:t>
            </a:r>
            <a:endParaRPr lang="es-US" dirty="0"/>
          </a:p>
        </p:txBody>
      </p:sp>
      <p:sp>
        <p:nvSpPr>
          <p:cNvPr id="11" name="CuadroTexto 10"/>
          <p:cNvSpPr txBox="1"/>
          <p:nvPr/>
        </p:nvSpPr>
        <p:spPr>
          <a:xfrm>
            <a:off x="6695210" y="2079969"/>
            <a:ext cx="22721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s-ES" dirty="0" smtClean="0"/>
              <a:t>15:30hs- preparación para la tirolesa</a:t>
            </a:r>
            <a:endParaRPr lang="es-US" dirty="0"/>
          </a:p>
        </p:txBody>
      </p:sp>
      <p:pic>
        <p:nvPicPr>
          <p:cNvPr id="12" name="Imagen 11" descr="https://www.nordic-travel.com.ar/es/wp-content/uploads/2020/06/raftingaleria7.jp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2524" y="2284584"/>
            <a:ext cx="2984500" cy="1492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Picture 2" descr="Rafting con Tirolesa y Asado (MOMENTANEAMENTE NO SE REALIZA) | Nordic Travel  Salta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771"/>
          <a:stretch/>
        </p:blipFill>
        <p:spPr bwMode="auto">
          <a:xfrm>
            <a:off x="6609373" y="2702046"/>
            <a:ext cx="3271260" cy="2264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Imagen 15" descr="https://www.nordic-travel.com.ar/es/wp-content/uploads/2020/06/raftingalria2.gif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6" y="2133606"/>
            <a:ext cx="3073400" cy="15367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CuadroTexto 13"/>
          <p:cNvSpPr txBox="1"/>
          <p:nvPr/>
        </p:nvSpPr>
        <p:spPr>
          <a:xfrm>
            <a:off x="3126508" y="4913948"/>
            <a:ext cx="4294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s-ES" dirty="0" smtClean="0"/>
              <a:t>18hs- regreso al hotel</a:t>
            </a:r>
            <a:endParaRPr lang="es-US" dirty="0"/>
          </a:p>
        </p:txBody>
      </p:sp>
      <p:sp>
        <p:nvSpPr>
          <p:cNvPr id="17" name="CuadroTexto 16"/>
          <p:cNvSpPr txBox="1"/>
          <p:nvPr/>
        </p:nvSpPr>
        <p:spPr>
          <a:xfrm>
            <a:off x="5610244" y="5087318"/>
            <a:ext cx="29371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s-ES" dirty="0" smtClean="0"/>
              <a:t>21hs- cena de despedida a cargo de la compañía en Aires Caseros- Buenos Aires 11.  </a:t>
            </a:r>
            <a:endParaRPr lang="es-US" dirty="0"/>
          </a:p>
        </p:txBody>
      </p:sp>
      <p:pic>
        <p:nvPicPr>
          <p:cNvPr id="7172" name="Picture 4" descr="https://media-cdn.tripadvisor.com/media/photo-s/1c/95/a0/31/las-recetas-de-blanquita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7407" y="5087318"/>
            <a:ext cx="2321990" cy="1549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75693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2433059" y="-163792"/>
            <a:ext cx="7011856" cy="36317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15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FIN</a:t>
            </a:r>
            <a:endParaRPr lang="es-ES" sz="11500" b="1" cap="none" spc="0" dirty="0" smtClean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  <a:p>
            <a:pPr algn="ctr"/>
            <a:r>
              <a:rPr lang="es-ES" sz="115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¡GRACIAS!</a:t>
            </a:r>
            <a:endParaRPr lang="es-ES" sz="115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pic>
        <p:nvPicPr>
          <p:cNvPr id="6" name="Porky eso es todo amigo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227537" y="3467971"/>
            <a:ext cx="54229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996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358" y="257243"/>
            <a:ext cx="6593408" cy="4933593"/>
          </a:xfrm>
          <a:prstGeom prst="rect">
            <a:avLst/>
          </a:prstGeom>
        </p:spPr>
      </p:pic>
      <p:sp>
        <p:nvSpPr>
          <p:cNvPr id="8" name="Rectángulo 7"/>
          <p:cNvSpPr/>
          <p:nvPr/>
        </p:nvSpPr>
        <p:spPr>
          <a:xfrm>
            <a:off x="263358" y="5190836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US" dirty="0"/>
              <a:t>https://www.google.com/maps/d/u/0/viewer?hl=es&amp;hl=es&amp;mid=1J-rAw9HEEWGLOxvvPRIGkh-4M8rwOJg&amp;ll=-30.0915537220856%2C-63.873335&amp;z=5</a:t>
            </a:r>
          </a:p>
        </p:txBody>
      </p:sp>
      <p:sp>
        <p:nvSpPr>
          <p:cNvPr id="9" name="CuadroTexto 8"/>
          <p:cNvSpPr txBox="1"/>
          <p:nvPr/>
        </p:nvSpPr>
        <p:spPr>
          <a:xfrm>
            <a:off x="7001162" y="350982"/>
            <a:ext cx="484909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u="sng" dirty="0" smtClean="0"/>
              <a:t>Cantidad de Días:</a:t>
            </a:r>
            <a:r>
              <a:rPr lang="es-ES" dirty="0" smtClean="0"/>
              <a:t> 8 días</a:t>
            </a:r>
            <a:endParaRPr lang="es-ES" b="1" u="sng" dirty="0" smtClean="0"/>
          </a:p>
          <a:p>
            <a:r>
              <a:rPr lang="es-ES" b="1" u="sng" dirty="0" smtClean="0"/>
              <a:t>Publico Objetivo:</a:t>
            </a:r>
            <a:r>
              <a:rPr lang="es-ES" dirty="0" smtClean="0"/>
              <a:t> Jóvenes de entre 15 y 25/30 años </a:t>
            </a:r>
            <a:endParaRPr lang="es-ES" b="1" u="sng" dirty="0" smtClean="0"/>
          </a:p>
          <a:p>
            <a:r>
              <a:rPr lang="es-ES" b="1" u="sng" dirty="0" smtClean="0"/>
              <a:t>Cantidad de </a:t>
            </a:r>
            <a:r>
              <a:rPr lang="es-ES" b="1" u="sng" dirty="0" err="1" smtClean="0"/>
              <a:t>pax</a:t>
            </a:r>
            <a:r>
              <a:rPr lang="es-ES" b="1" u="sng" dirty="0" smtClean="0"/>
              <a:t>:</a:t>
            </a:r>
            <a:r>
              <a:rPr lang="es-ES" dirty="0" smtClean="0"/>
              <a:t> 15</a:t>
            </a:r>
            <a:endParaRPr lang="es-ES" b="1" u="sng" dirty="0" smtClean="0"/>
          </a:p>
          <a:p>
            <a:r>
              <a:rPr lang="es-ES" b="1" u="sng" dirty="0" smtClean="0"/>
              <a:t>Destinos:</a:t>
            </a:r>
            <a:r>
              <a:rPr lang="es-ES" dirty="0" smtClean="0"/>
              <a:t> San Rafael- Mendoza; </a:t>
            </a:r>
            <a:r>
              <a:rPr lang="es-ES" dirty="0" err="1" smtClean="0"/>
              <a:t>Uspallata</a:t>
            </a:r>
            <a:r>
              <a:rPr lang="es-ES" dirty="0" smtClean="0"/>
              <a:t>- Mendoza; Ciudad de Salta- Salta</a:t>
            </a:r>
            <a:endParaRPr lang="es-US" b="1" u="sng" dirty="0"/>
          </a:p>
        </p:txBody>
      </p:sp>
      <p:sp>
        <p:nvSpPr>
          <p:cNvPr id="10" name="CuadroTexto 9"/>
          <p:cNvSpPr txBox="1"/>
          <p:nvPr/>
        </p:nvSpPr>
        <p:spPr>
          <a:xfrm>
            <a:off x="7001162" y="3047311"/>
            <a:ext cx="440574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u="sng" dirty="0" smtClean="0"/>
              <a:t>Hoteles:</a:t>
            </a:r>
            <a:r>
              <a:rPr lang="es-ES" dirty="0" smtClean="0"/>
              <a:t> Hotel Francia- San Rafael; Domos </a:t>
            </a:r>
            <a:r>
              <a:rPr lang="es-ES" dirty="0" err="1" smtClean="0"/>
              <a:t>Uspallata</a:t>
            </a:r>
            <a:r>
              <a:rPr lang="es-ES" dirty="0" smtClean="0"/>
              <a:t>- </a:t>
            </a:r>
            <a:r>
              <a:rPr lang="es-ES" dirty="0" err="1" smtClean="0"/>
              <a:t>Uspallata</a:t>
            </a:r>
            <a:r>
              <a:rPr lang="es-ES" dirty="0" smtClean="0"/>
              <a:t>; Salta Hotel-Salta</a:t>
            </a:r>
            <a:endParaRPr lang="es-ES" b="1" u="sng" dirty="0" smtClean="0"/>
          </a:p>
          <a:p>
            <a:r>
              <a:rPr lang="es-ES" b="1" u="sng" dirty="0" smtClean="0"/>
              <a:t>Compañías con las que trabajamos:</a:t>
            </a:r>
            <a:r>
              <a:rPr lang="es-ES" dirty="0" smtClean="0"/>
              <a:t> </a:t>
            </a:r>
            <a:r>
              <a:rPr lang="es-AR" dirty="0"/>
              <a:t>Bosque Aéreo de Aventuras </a:t>
            </a:r>
            <a:r>
              <a:rPr lang="es-AR" dirty="0" err="1" smtClean="0"/>
              <a:t>Euca</a:t>
            </a:r>
            <a:r>
              <a:rPr lang="es-AR" dirty="0" smtClean="0"/>
              <a:t>; </a:t>
            </a:r>
            <a:r>
              <a:rPr lang="es-AR" dirty="0"/>
              <a:t>Aventuras No </a:t>
            </a:r>
            <a:r>
              <a:rPr lang="es-AR" dirty="0" smtClean="0"/>
              <a:t>Convencionales; Experiencia Paramillos; </a:t>
            </a:r>
            <a:r>
              <a:rPr lang="es-AR" dirty="0" err="1" smtClean="0"/>
              <a:t>MoviTak</a:t>
            </a:r>
            <a:r>
              <a:rPr lang="es-AR" dirty="0" smtClean="0"/>
              <a:t> Safari Fotográfico; </a:t>
            </a:r>
            <a:r>
              <a:rPr lang="es-AR" dirty="0" err="1" smtClean="0"/>
              <a:t>Nordic</a:t>
            </a:r>
            <a:r>
              <a:rPr lang="es-AR" dirty="0" smtClean="0"/>
              <a:t> </a:t>
            </a:r>
            <a:r>
              <a:rPr lang="es-AR" dirty="0" err="1" smtClean="0"/>
              <a:t>Travel</a:t>
            </a:r>
            <a:endParaRPr lang="es-ES" b="1" u="sng" dirty="0" smtClean="0"/>
          </a:p>
          <a:p>
            <a:endParaRPr lang="es-US" b="1" u="sng" dirty="0"/>
          </a:p>
        </p:txBody>
      </p:sp>
    </p:spTree>
    <p:extLst>
      <p:ext uri="{BB962C8B-B14F-4D97-AF65-F5344CB8AC3E}">
        <p14:creationId xmlns:p14="http://schemas.microsoft.com/office/powerpoint/2010/main" val="9284743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/>
        </p:nvSpPr>
        <p:spPr>
          <a:xfrm>
            <a:off x="0" y="177587"/>
            <a:ext cx="11674764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DIA 1- DEL AEROPUERTO AL HOTEL</a:t>
            </a:r>
            <a:endParaRPr lang="es-ES" sz="54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pic>
        <p:nvPicPr>
          <p:cNvPr id="2050" name="Picture 2" descr="Aterrizando Avion Airplane GIF - Aterrizando Avion Airplane Aircraft -  Descubre &amp; Comparte GIFs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41" y="1190047"/>
            <a:ext cx="2095500" cy="1171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uadroTexto 7"/>
          <p:cNvSpPr txBox="1"/>
          <p:nvPr/>
        </p:nvSpPr>
        <p:spPr>
          <a:xfrm>
            <a:off x="2563140" y="1123607"/>
            <a:ext cx="37407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s-ES" dirty="0" smtClean="0"/>
              <a:t>15hs- búsqueda en el aeropuerto </a:t>
            </a:r>
            <a:r>
              <a:rPr lang="es-US" dirty="0"/>
              <a:t>"Santiago </a:t>
            </a:r>
            <a:r>
              <a:rPr lang="es-US" dirty="0" err="1"/>
              <a:t>Germanó</a:t>
            </a:r>
            <a:r>
              <a:rPr lang="es-US" dirty="0" smtClean="0"/>
              <a:t>"</a:t>
            </a:r>
            <a:r>
              <a:rPr lang="es-ES" dirty="0" smtClean="0"/>
              <a:t> San Rafael Mendoza, e ida al hotel</a:t>
            </a:r>
            <a:endParaRPr lang="es-US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3867" y="1056926"/>
            <a:ext cx="5453984" cy="2609392"/>
          </a:xfrm>
          <a:prstGeom prst="rect">
            <a:avLst/>
          </a:prstGeom>
        </p:spPr>
      </p:pic>
      <p:pic>
        <p:nvPicPr>
          <p:cNvPr id="2052" name="Picture 4" descr="Hotel Francia – Hotel en San Rafael – Mendoza – Argentin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211" y="2449060"/>
            <a:ext cx="3170753" cy="2105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otel Francia – Hotel en San Rafael – Mendoza – Argentina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41" y="4046293"/>
            <a:ext cx="2686508" cy="1791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uadroTexto 10"/>
          <p:cNvSpPr txBox="1"/>
          <p:nvPr/>
        </p:nvSpPr>
        <p:spPr>
          <a:xfrm>
            <a:off x="3615417" y="2502663"/>
            <a:ext cx="26884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s-ES" dirty="0" smtClean="0"/>
              <a:t>15:15- </a:t>
            </a:r>
            <a:r>
              <a:rPr lang="es-ES" dirty="0" err="1" smtClean="0"/>
              <a:t>Check</a:t>
            </a:r>
            <a:r>
              <a:rPr lang="es-ES" dirty="0" smtClean="0"/>
              <a:t> in en el Hotel Francia- </a:t>
            </a:r>
            <a:r>
              <a:rPr lang="es-US" dirty="0"/>
              <a:t>Francia </a:t>
            </a:r>
            <a:r>
              <a:rPr lang="es-US" dirty="0" smtClean="0"/>
              <a:t>248- y tarde libre para recorrer o descansar</a:t>
            </a:r>
            <a:endParaRPr lang="es-US" dirty="0"/>
          </a:p>
        </p:txBody>
      </p:sp>
      <p:pic>
        <p:nvPicPr>
          <p:cNvPr id="2060" name="Picture 12" descr="https://basedobleviajes.tur.ar/images/citysanrafael-1024x444-1-620x245.jp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982" t="13691" b="15462"/>
          <a:stretch/>
        </p:blipFill>
        <p:spPr bwMode="auto">
          <a:xfrm>
            <a:off x="3499964" y="3860800"/>
            <a:ext cx="3190009" cy="1653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uadroTexto 11"/>
          <p:cNvSpPr txBox="1"/>
          <p:nvPr/>
        </p:nvSpPr>
        <p:spPr>
          <a:xfrm>
            <a:off x="3340059" y="5514887"/>
            <a:ext cx="35098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s-ES" dirty="0" smtClean="0"/>
              <a:t>Recomendación: realizar el </a:t>
            </a:r>
            <a:r>
              <a:rPr lang="es-ES" dirty="0"/>
              <a:t>C</a:t>
            </a:r>
            <a:r>
              <a:rPr lang="es-ES" dirty="0" smtClean="0"/>
              <a:t>ity </a:t>
            </a:r>
            <a:r>
              <a:rPr lang="es-ES" dirty="0"/>
              <a:t>T</a:t>
            </a:r>
            <a:r>
              <a:rPr lang="es-ES" dirty="0" smtClean="0"/>
              <a:t>our, el cual sale de la plaza central a las 15:30 </a:t>
            </a:r>
            <a:r>
              <a:rPr lang="es-ES" dirty="0" err="1" smtClean="0"/>
              <a:t>hs</a:t>
            </a:r>
            <a:r>
              <a:rPr lang="es-ES" dirty="0" smtClean="0"/>
              <a:t> y dura 4hs</a:t>
            </a:r>
            <a:endParaRPr lang="es-US" dirty="0"/>
          </a:p>
        </p:txBody>
      </p:sp>
      <p:sp>
        <p:nvSpPr>
          <p:cNvPr id="13" name="CuadroTexto 12"/>
          <p:cNvSpPr txBox="1"/>
          <p:nvPr/>
        </p:nvSpPr>
        <p:spPr>
          <a:xfrm>
            <a:off x="9568872" y="3954473"/>
            <a:ext cx="241069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s-ES" dirty="0" smtClean="0"/>
              <a:t>21hs- Cena de Bienvenida a cargo de la empresa en </a:t>
            </a:r>
            <a:r>
              <a:rPr lang="es-ES" dirty="0" err="1" smtClean="0"/>
              <a:t>The</a:t>
            </a:r>
            <a:r>
              <a:rPr lang="es-ES" dirty="0" smtClean="0"/>
              <a:t> Club- Canadá 12 Hipólito </a:t>
            </a:r>
            <a:r>
              <a:rPr lang="es-ES" dirty="0" err="1"/>
              <a:t>Y</a:t>
            </a:r>
            <a:r>
              <a:rPr lang="es-ES" dirty="0" err="1" smtClean="0"/>
              <a:t>rigoyen</a:t>
            </a:r>
            <a:endParaRPr lang="es-US" dirty="0"/>
          </a:p>
        </p:txBody>
      </p:sp>
      <p:pic>
        <p:nvPicPr>
          <p:cNvPr id="2062" name="Picture 14" descr="https://media-cdn.tripadvisor.com/media/photo-s/1b/66/2d/5a/frente-de-the-club-resto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6455" y="3860800"/>
            <a:ext cx="2732417" cy="1823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3848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0" y="177587"/>
            <a:ext cx="11674764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DIA 2- PARQUE EUCA</a:t>
            </a:r>
            <a:endParaRPr lang="es-ES" sz="54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pic>
        <p:nvPicPr>
          <p:cNvPr id="1026" name="Picture 2" descr="Hotel Francia, San Rafael - Centraldereservas.co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545" y="1100917"/>
            <a:ext cx="2546851" cy="1910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otel Francia – Hotel en San Rafael – Mendoza – Argentin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6558" y="1910015"/>
            <a:ext cx="2438884" cy="1400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uadroTexto 1"/>
          <p:cNvSpPr txBox="1"/>
          <p:nvPr/>
        </p:nvSpPr>
        <p:spPr>
          <a:xfrm>
            <a:off x="3408218" y="1320800"/>
            <a:ext cx="3722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s-ES" dirty="0" smtClean="0"/>
              <a:t>09hs- Desayuno en el hotel</a:t>
            </a:r>
            <a:endParaRPr lang="es-US" dirty="0"/>
          </a:p>
        </p:txBody>
      </p:sp>
      <p:sp>
        <p:nvSpPr>
          <p:cNvPr id="3" name="CuadroTexto 2"/>
          <p:cNvSpPr txBox="1"/>
          <p:nvPr/>
        </p:nvSpPr>
        <p:spPr>
          <a:xfrm>
            <a:off x="3814618" y="3565816"/>
            <a:ext cx="36206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s-ES" dirty="0"/>
              <a:t>10hs- </a:t>
            </a:r>
            <a:r>
              <a:rPr lang="es-ES" dirty="0" smtClean="0"/>
              <a:t>salida al Cañón del </a:t>
            </a:r>
            <a:r>
              <a:rPr lang="es-ES" dirty="0" err="1" smtClean="0"/>
              <a:t>Atuel</a:t>
            </a:r>
            <a:r>
              <a:rPr lang="es-ES" dirty="0" smtClean="0"/>
              <a:t>, hasta las 12:30hs- Almuerzo en el Portal del </a:t>
            </a:r>
            <a:r>
              <a:rPr lang="es-ES" dirty="0" err="1" smtClean="0"/>
              <a:t>Atuel</a:t>
            </a:r>
            <a:r>
              <a:rPr lang="es-ES" dirty="0"/>
              <a:t> </a:t>
            </a:r>
            <a:r>
              <a:rPr lang="es-ES" dirty="0" smtClean="0"/>
              <a:t>a cargo de la empresa</a:t>
            </a:r>
            <a:endParaRPr lang="es-US" dirty="0"/>
          </a:p>
        </p:txBody>
      </p:sp>
      <p:pic>
        <p:nvPicPr>
          <p:cNvPr id="1038" name="Picture 14" descr="Circuito Cañón del Atuel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273" y="3530506"/>
            <a:ext cx="3375225" cy="1968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Cañón del Atuel - Turism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9576" y="4851596"/>
            <a:ext cx="2466975" cy="1847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Bosque Aereo Euca (San Rafael) - All You Need to Know BEFORE You Go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5082" y="3565816"/>
            <a:ext cx="3687752" cy="2762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Parques EUCA | Diversión en altura | San Rafael | Tigre | Bariloche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0505" y="1519551"/>
            <a:ext cx="2292329" cy="264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adroTexto 5"/>
          <p:cNvSpPr txBox="1"/>
          <p:nvPr/>
        </p:nvSpPr>
        <p:spPr>
          <a:xfrm>
            <a:off x="6280727" y="1764145"/>
            <a:ext cx="32497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s-ES" dirty="0" smtClean="0"/>
              <a:t>15hs- Excursión en el parque aéreo </a:t>
            </a:r>
            <a:r>
              <a:rPr lang="es-ES" dirty="0" err="1" smtClean="0"/>
              <a:t>Euca</a:t>
            </a:r>
            <a:r>
              <a:rPr lang="es-ES" dirty="0" smtClean="0"/>
              <a:t>- realización de los 5 niveles</a:t>
            </a:r>
            <a:endParaRPr lang="es-US" dirty="0"/>
          </a:p>
        </p:txBody>
      </p:sp>
      <p:sp>
        <p:nvSpPr>
          <p:cNvPr id="7" name="CuadroTexto 6"/>
          <p:cNvSpPr txBox="1"/>
          <p:nvPr/>
        </p:nvSpPr>
        <p:spPr>
          <a:xfrm>
            <a:off x="4589107" y="5322939"/>
            <a:ext cx="31034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s-ES" dirty="0" smtClean="0"/>
              <a:t>18hs-regreso al hotel, cena a cargo del visitante</a:t>
            </a:r>
            <a:endParaRPr lang="es-US" dirty="0"/>
          </a:p>
        </p:txBody>
      </p:sp>
    </p:spTree>
    <p:extLst>
      <p:ext uri="{BB962C8B-B14F-4D97-AF65-F5344CB8AC3E}">
        <p14:creationId xmlns:p14="http://schemas.microsoft.com/office/powerpoint/2010/main" val="32134479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0" y="140641"/>
            <a:ext cx="11674764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DIA </a:t>
            </a:r>
            <a:r>
              <a:rPr lang="es-ES" sz="5400" b="1" cap="none" spc="0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3- AVENTURAS NO CONVENCIONALES</a:t>
            </a:r>
            <a:endParaRPr lang="es-ES" sz="54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239412" y="1531954"/>
            <a:ext cx="20227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s-ES" dirty="0" smtClean="0"/>
              <a:t>08:30hs- desayuno en el hotel</a:t>
            </a:r>
            <a:endParaRPr lang="es-US" dirty="0"/>
          </a:p>
        </p:txBody>
      </p:sp>
      <p:sp>
        <p:nvSpPr>
          <p:cNvPr id="6" name="CuadroTexto 5"/>
          <p:cNvSpPr txBox="1"/>
          <p:nvPr/>
        </p:nvSpPr>
        <p:spPr>
          <a:xfrm>
            <a:off x="1785412" y="2072150"/>
            <a:ext cx="29087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s-ES" dirty="0" smtClean="0"/>
              <a:t>09hs- preparación de mochilas para campamento </a:t>
            </a:r>
            <a:endParaRPr lang="es-US" dirty="0"/>
          </a:p>
        </p:txBody>
      </p:sp>
      <p:sp>
        <p:nvSpPr>
          <p:cNvPr id="7" name="CuadroTexto 6"/>
          <p:cNvSpPr txBox="1"/>
          <p:nvPr/>
        </p:nvSpPr>
        <p:spPr>
          <a:xfrm>
            <a:off x="3580294" y="2645288"/>
            <a:ext cx="229597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s-ES" dirty="0" smtClean="0"/>
              <a:t>09:30hs- nos dirigiremos para la base de la compañía ANC en Valle Grande</a:t>
            </a:r>
            <a:endParaRPr lang="es-US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2"/>
          <a:srcRect l="19719" r="31857"/>
          <a:stretch/>
        </p:blipFill>
        <p:spPr>
          <a:xfrm>
            <a:off x="505077" y="2981267"/>
            <a:ext cx="2530765" cy="3041806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>
            <a:off x="6216073" y="1931913"/>
            <a:ext cx="4996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s-ES" dirty="0" smtClean="0"/>
              <a:t>11hs- charla de seguridad e inicio del Rafting XL</a:t>
            </a:r>
            <a:endParaRPr lang="es-US" dirty="0"/>
          </a:p>
        </p:txBody>
      </p:sp>
      <p:pic>
        <p:nvPicPr>
          <p:cNvPr id="10" name="Imagen 9" descr="http://aventurasnoconvencionales.com/wp-content/uploads/2020/11/IMG_9673-1024x683.jp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2729" y="2403899"/>
            <a:ext cx="3070860" cy="20485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2" name="Picture 4" descr="Mil hojas | San Rafael, Mendoza, Argentina Cañón del Atuel, … | Flick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5297" y="2403899"/>
            <a:ext cx="2725699" cy="2044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uadroTexto 10"/>
          <p:cNvSpPr txBox="1"/>
          <p:nvPr/>
        </p:nvSpPr>
        <p:spPr>
          <a:xfrm>
            <a:off x="3127958" y="4014516"/>
            <a:ext cx="29371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s-ES" dirty="0" smtClean="0"/>
              <a:t>15hs-finalización de la excursión- 4hs libres</a:t>
            </a:r>
            <a:endParaRPr lang="es-US" dirty="0"/>
          </a:p>
        </p:txBody>
      </p:sp>
      <p:sp>
        <p:nvSpPr>
          <p:cNvPr id="12" name="CuadroTexto 11"/>
          <p:cNvSpPr txBox="1"/>
          <p:nvPr/>
        </p:nvSpPr>
        <p:spPr>
          <a:xfrm>
            <a:off x="9223892" y="4599659"/>
            <a:ext cx="266007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s-ES" dirty="0" smtClean="0"/>
              <a:t>19hs- inicio de actividad cielo abierto, campamento en las playas de arena. Cena y desayuno incluidos en la excursión </a:t>
            </a:r>
            <a:endParaRPr lang="es-US" dirty="0"/>
          </a:p>
        </p:txBody>
      </p:sp>
      <p:pic>
        <p:nvPicPr>
          <p:cNvPr id="15" name="Imagen 14" descr="http://aventurasnoconvencionales.com/wp-content/uploads/2020/12/DSC_4553-1024x683.jpg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3866" y="4708442"/>
            <a:ext cx="2787650" cy="1859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Imagen 15" descr="http://aventurasnoconvencionales.com/wp-content/uploads/2020/12/DSC_4365-1024x683.jpg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5841" y="4660847"/>
            <a:ext cx="2445385" cy="16319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667056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0" y="140641"/>
            <a:ext cx="11674764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DIA </a:t>
            </a:r>
            <a:r>
              <a:rPr lang="es-ES" sz="54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4</a:t>
            </a:r>
            <a:r>
              <a:rPr lang="es-ES" sz="5400" b="1" cap="none" spc="0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- FIN DE ANC REGRESO AL HOTEL Y PREPARACIÓN</a:t>
            </a:r>
            <a:endParaRPr lang="es-ES" sz="54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591127" y="2050473"/>
            <a:ext cx="5283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s-ES" dirty="0" smtClean="0"/>
              <a:t>9hs- regreso al hotel, descanso hasta las 12hs- almuerzo y salida a </a:t>
            </a:r>
            <a:r>
              <a:rPr lang="es-ES" dirty="0" err="1" smtClean="0"/>
              <a:t>Uspallata</a:t>
            </a:r>
            <a:endParaRPr lang="es-US" dirty="0" smtClean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201" y="2696804"/>
            <a:ext cx="3506747" cy="3775652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5532582" y="2253673"/>
            <a:ext cx="29567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s-ES" dirty="0" smtClean="0"/>
              <a:t>16:30- llegada  </a:t>
            </a:r>
            <a:r>
              <a:rPr lang="es-ES" dirty="0" err="1"/>
              <a:t>U</a:t>
            </a:r>
            <a:r>
              <a:rPr lang="es-ES" dirty="0" err="1" smtClean="0"/>
              <a:t>spallata</a:t>
            </a:r>
            <a:r>
              <a:rPr lang="es-ES" dirty="0" smtClean="0"/>
              <a:t>, </a:t>
            </a:r>
            <a:r>
              <a:rPr lang="es-ES" dirty="0" err="1" smtClean="0"/>
              <a:t>Check</a:t>
            </a:r>
            <a:r>
              <a:rPr lang="es-ES" dirty="0" smtClean="0"/>
              <a:t> in en Domos </a:t>
            </a:r>
            <a:r>
              <a:rPr lang="es-ES" dirty="0" err="1" smtClean="0"/>
              <a:t>Uspallata</a:t>
            </a:r>
            <a:endParaRPr lang="es-US" dirty="0"/>
          </a:p>
        </p:txBody>
      </p:sp>
      <p:pic>
        <p:nvPicPr>
          <p:cNvPr id="3076" name="Picture 4" descr="DOMOS USPALLATA - uspallata, Argentina - Mejor precio garantizad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8073" y="3221080"/>
            <a:ext cx="2997501" cy="2098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07825" y="3990574"/>
            <a:ext cx="2593514" cy="2402815"/>
          </a:xfrm>
          <a:prstGeom prst="rect">
            <a:avLst/>
          </a:prstGeom>
        </p:spPr>
      </p:pic>
      <p:pic>
        <p:nvPicPr>
          <p:cNvPr id="3078" name="Picture 6" descr="Domos Uspallata, Mendoz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5574" y="2253673"/>
            <a:ext cx="2343329" cy="1736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uadroTexto 9"/>
          <p:cNvSpPr txBox="1"/>
          <p:nvPr/>
        </p:nvSpPr>
        <p:spPr>
          <a:xfrm>
            <a:off x="4331855" y="5319331"/>
            <a:ext cx="38885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s-ES" dirty="0" smtClean="0"/>
              <a:t>18hs- Visita al pueblo, merienda y cena a cargo de los viajeros</a:t>
            </a:r>
          </a:p>
        </p:txBody>
      </p:sp>
      <p:sp>
        <p:nvSpPr>
          <p:cNvPr id="11" name="CuadroTexto 10"/>
          <p:cNvSpPr txBox="1"/>
          <p:nvPr/>
        </p:nvSpPr>
        <p:spPr>
          <a:xfrm>
            <a:off x="4442691" y="5965662"/>
            <a:ext cx="3398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s-ES" dirty="0" smtClean="0"/>
              <a:t>23hs- regreso al hotel</a:t>
            </a:r>
            <a:endParaRPr lang="es-US" dirty="0"/>
          </a:p>
        </p:txBody>
      </p:sp>
    </p:spTree>
    <p:extLst>
      <p:ext uri="{BB962C8B-B14F-4D97-AF65-F5344CB8AC3E}">
        <p14:creationId xmlns:p14="http://schemas.microsoft.com/office/powerpoint/2010/main" val="35987369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-559570" y="234841"/>
            <a:ext cx="11979564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4000" b="1" cap="none" spc="0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DIA </a:t>
            </a:r>
            <a:r>
              <a:rPr lang="es-ES" sz="4000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5</a:t>
            </a:r>
            <a:r>
              <a:rPr lang="es-ES" sz="4000" b="1" cap="none" spc="0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- USPALLATA; GEOPARQUE Y MINAS DE PARAMILLOS</a:t>
            </a:r>
            <a:endParaRPr lang="es-ES" sz="40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339690" y="1372751"/>
            <a:ext cx="29741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s-ES" dirty="0" smtClean="0"/>
              <a:t>8hs- desayuno de campo en los domos</a:t>
            </a:r>
            <a:endParaRPr lang="es-US" dirty="0"/>
          </a:p>
        </p:txBody>
      </p:sp>
      <p:pic>
        <p:nvPicPr>
          <p:cNvPr id="4098" name="Picture 2" descr="DOMOS USPALLATA (Provincia de Mendoza) - Opiniones y comparación de precios  - Campamento - Tripadviso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965" y="1984653"/>
            <a:ext cx="2974109" cy="1673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adroTexto 5"/>
          <p:cNvSpPr txBox="1"/>
          <p:nvPr/>
        </p:nvSpPr>
        <p:spPr>
          <a:xfrm>
            <a:off x="356965" y="3769778"/>
            <a:ext cx="2748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s-ES" dirty="0" smtClean="0"/>
              <a:t>9hs- ida al </a:t>
            </a:r>
            <a:r>
              <a:rPr lang="es-ES" dirty="0" err="1" smtClean="0"/>
              <a:t>geoparque</a:t>
            </a:r>
            <a:r>
              <a:rPr lang="es-ES" dirty="0" smtClean="0"/>
              <a:t> </a:t>
            </a:r>
            <a:endParaRPr lang="es-US" dirty="0"/>
          </a:p>
        </p:txBody>
      </p:sp>
      <p:pic>
        <p:nvPicPr>
          <p:cNvPr id="4100" name="Picture 4" descr="😍Las Heras - Mendoza | By Minas de Paramillos | Faceboo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221" y="4196845"/>
            <a:ext cx="1883156" cy="1883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5986" y="1542075"/>
            <a:ext cx="4307795" cy="2536646"/>
          </a:xfrm>
          <a:prstGeom prst="rect">
            <a:avLst/>
          </a:prstGeom>
        </p:spPr>
      </p:pic>
      <p:sp>
        <p:nvSpPr>
          <p:cNvPr id="8" name="CuadroTexto 7"/>
          <p:cNvSpPr txBox="1"/>
          <p:nvPr/>
        </p:nvSpPr>
        <p:spPr>
          <a:xfrm>
            <a:off x="2452449" y="4289743"/>
            <a:ext cx="197602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s-ES" dirty="0" smtClean="0"/>
              <a:t>09:30hs- inicio de primera actividad, </a:t>
            </a:r>
            <a:r>
              <a:rPr lang="es-ES" dirty="0" err="1" smtClean="0"/>
              <a:t>Trekking</a:t>
            </a:r>
            <a:r>
              <a:rPr lang="es-ES" dirty="0" smtClean="0"/>
              <a:t> minero con Rapel</a:t>
            </a:r>
            <a:endParaRPr lang="es-US" dirty="0"/>
          </a:p>
        </p:txBody>
      </p:sp>
      <p:pic>
        <p:nvPicPr>
          <p:cNvPr id="11" name="Imagen 10" descr="https://ss-static-01.esmsv.com/id/149106/galeriaimagenes/obtenerimagen/?id=25&amp;tipoEscala=stretch&amp;width=555&amp;height=371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5756" y="4342046"/>
            <a:ext cx="2622550" cy="17526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CuadroTexto 8"/>
          <p:cNvSpPr txBox="1"/>
          <p:nvPr/>
        </p:nvSpPr>
        <p:spPr>
          <a:xfrm>
            <a:off x="8265968" y="1125135"/>
            <a:ext cx="35011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s-ES" dirty="0" smtClean="0"/>
              <a:t>13hs- almuerzo en el parque a cargo de la empresa</a:t>
            </a:r>
            <a:endParaRPr lang="es-US" dirty="0"/>
          </a:p>
        </p:txBody>
      </p:sp>
      <p:sp>
        <p:nvSpPr>
          <p:cNvPr id="10" name="CuadroTexto 9"/>
          <p:cNvSpPr txBox="1"/>
          <p:nvPr/>
        </p:nvSpPr>
        <p:spPr>
          <a:xfrm>
            <a:off x="8304646" y="1849004"/>
            <a:ext cx="33643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s-ES" dirty="0" smtClean="0"/>
              <a:t>14:30hs- inicio de segunda actividad en el parque; tirolesa</a:t>
            </a:r>
            <a:endParaRPr lang="es-US" dirty="0"/>
          </a:p>
        </p:txBody>
      </p:sp>
      <p:pic>
        <p:nvPicPr>
          <p:cNvPr id="15" name="Imagen 14" descr="https://ss-static-01.esmsv.com/id/149106/galeriaimagenes/obtenerimagen/?id=43&amp;tipoEscala=stretch&amp;width=555&amp;height=313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3603" y="2577595"/>
            <a:ext cx="2866390" cy="161925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CuadroTexto 12"/>
          <p:cNvSpPr txBox="1"/>
          <p:nvPr/>
        </p:nvSpPr>
        <p:spPr>
          <a:xfrm>
            <a:off x="6964785" y="4209944"/>
            <a:ext cx="26023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s-ES" dirty="0" smtClean="0"/>
              <a:t>15:30hs- recorrido por el parque con guía</a:t>
            </a:r>
            <a:endParaRPr lang="es-US" dirty="0"/>
          </a:p>
        </p:txBody>
      </p:sp>
      <p:pic>
        <p:nvPicPr>
          <p:cNvPr id="4102" name="Picture 6" descr="Las minas de Paramillos: donde los ladrones van a morir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2895" y="4869374"/>
            <a:ext cx="2781300" cy="1647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uadroTexto 13"/>
          <p:cNvSpPr txBox="1"/>
          <p:nvPr/>
        </p:nvSpPr>
        <p:spPr>
          <a:xfrm>
            <a:off x="9854196" y="4618182"/>
            <a:ext cx="20699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s-ES" dirty="0" smtClean="0"/>
              <a:t>17hs- regreso al pueblo. Resto del día libre</a:t>
            </a:r>
            <a:endParaRPr lang="es-US" dirty="0"/>
          </a:p>
        </p:txBody>
      </p:sp>
    </p:spTree>
    <p:extLst>
      <p:ext uri="{BB962C8B-B14F-4D97-AF65-F5344CB8AC3E}">
        <p14:creationId xmlns:p14="http://schemas.microsoft.com/office/powerpoint/2010/main" val="36059625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0" y="317969"/>
            <a:ext cx="11979564" cy="193899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6000" b="1" cap="none" spc="0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DIA </a:t>
            </a:r>
            <a:r>
              <a:rPr lang="es-ES" sz="60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6</a:t>
            </a:r>
            <a:r>
              <a:rPr lang="es-ES" sz="6000" b="1" cap="none" spc="0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- MAÑANA LIBRE Y CAMINO A SALTA</a:t>
            </a:r>
            <a:endParaRPr lang="es-ES" sz="60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458" y="2474255"/>
            <a:ext cx="2758287" cy="4038920"/>
          </a:xfrm>
          <a:prstGeom prst="rect">
            <a:avLst/>
          </a:prstGeom>
        </p:spPr>
      </p:pic>
      <p:sp>
        <p:nvSpPr>
          <p:cNvPr id="8" name="CuadroTexto 7"/>
          <p:cNvSpPr txBox="1"/>
          <p:nvPr/>
        </p:nvSpPr>
        <p:spPr>
          <a:xfrm>
            <a:off x="286943" y="1720097"/>
            <a:ext cx="25954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s-ES" dirty="0" smtClean="0"/>
              <a:t>08hs- desayuno en los Domos y mañana libre</a:t>
            </a:r>
            <a:endParaRPr lang="es-US" dirty="0"/>
          </a:p>
        </p:txBody>
      </p:sp>
      <p:sp>
        <p:nvSpPr>
          <p:cNvPr id="9" name="CuadroTexto 8"/>
          <p:cNvSpPr txBox="1"/>
          <p:nvPr/>
        </p:nvSpPr>
        <p:spPr>
          <a:xfrm>
            <a:off x="2951018" y="2221176"/>
            <a:ext cx="3620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s-ES" dirty="0" smtClean="0"/>
              <a:t>12hs- inicio viaje a Salta</a:t>
            </a:r>
            <a:endParaRPr lang="es-US" dirty="0"/>
          </a:p>
        </p:txBody>
      </p:sp>
      <p:sp>
        <p:nvSpPr>
          <p:cNvPr id="10" name="CuadroTexto 9"/>
          <p:cNvSpPr txBox="1"/>
          <p:nvPr/>
        </p:nvSpPr>
        <p:spPr>
          <a:xfrm>
            <a:off x="3110344" y="2688628"/>
            <a:ext cx="21913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s-ES" dirty="0" smtClean="0"/>
              <a:t>14hs- llegada, almuerzo a cargo de la empresa en el aeropuerto</a:t>
            </a:r>
            <a:endParaRPr lang="es-US" dirty="0"/>
          </a:p>
        </p:txBody>
      </p:sp>
      <p:sp>
        <p:nvSpPr>
          <p:cNvPr id="11" name="CuadroTexto 10"/>
          <p:cNvSpPr txBox="1"/>
          <p:nvPr/>
        </p:nvSpPr>
        <p:spPr>
          <a:xfrm>
            <a:off x="3010745" y="3957370"/>
            <a:ext cx="22447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s-ES" dirty="0" smtClean="0"/>
              <a:t>15hs- </a:t>
            </a:r>
            <a:r>
              <a:rPr lang="es-ES" dirty="0" err="1" smtClean="0"/>
              <a:t>Check</a:t>
            </a:r>
            <a:r>
              <a:rPr lang="es-ES" dirty="0" smtClean="0"/>
              <a:t> in en el hotel Salta Hotel, tarde libre</a:t>
            </a:r>
            <a:endParaRPr lang="es-US" dirty="0"/>
          </a:p>
        </p:txBody>
      </p:sp>
      <p:pic>
        <p:nvPicPr>
          <p:cNvPr id="5122" name="Picture 2" descr="Hotel Salta, Salta – Precios 2022 actualizado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5886" y="3957370"/>
            <a:ext cx="4296141" cy="2416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uadroTexto 11"/>
          <p:cNvSpPr txBox="1"/>
          <p:nvPr/>
        </p:nvSpPr>
        <p:spPr>
          <a:xfrm>
            <a:off x="5580921" y="2122670"/>
            <a:ext cx="27050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s-ES" dirty="0" smtClean="0"/>
              <a:t>Recomendación: realización del City Tour el cual sale del hotel a las 16hs, dura 3hs</a:t>
            </a:r>
            <a:endParaRPr lang="es-US" dirty="0"/>
          </a:p>
        </p:txBody>
      </p:sp>
      <p:pic>
        <p:nvPicPr>
          <p:cNvPr id="5126" name="Picture 6" descr="Bus turístico Salta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23" r="13845" b="7508"/>
          <a:stretch/>
        </p:blipFill>
        <p:spPr bwMode="auto">
          <a:xfrm>
            <a:off x="8386619" y="1379413"/>
            <a:ext cx="3343563" cy="2422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89054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0" y="317969"/>
            <a:ext cx="11979564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6000" b="1" cap="none" spc="0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DIA </a:t>
            </a:r>
            <a:r>
              <a:rPr lang="es-ES" sz="6000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7</a:t>
            </a:r>
            <a:r>
              <a:rPr lang="es-ES" sz="6000" b="1" cap="none" spc="0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- SAFARI A LAS NUEBES</a:t>
            </a:r>
            <a:endParaRPr lang="es-ES" sz="60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471055" y="1514764"/>
            <a:ext cx="63453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s-ES" dirty="0" smtClean="0"/>
              <a:t>8hs- desayuno en el hotel</a:t>
            </a:r>
            <a:endParaRPr lang="es-US" dirty="0"/>
          </a:p>
        </p:txBody>
      </p:sp>
      <p:sp>
        <p:nvSpPr>
          <p:cNvPr id="6" name="CuadroTexto 5"/>
          <p:cNvSpPr txBox="1"/>
          <p:nvPr/>
        </p:nvSpPr>
        <p:spPr>
          <a:xfrm>
            <a:off x="471055" y="1977074"/>
            <a:ext cx="32789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s-ES" dirty="0" smtClean="0"/>
              <a:t>9hs- pasa el </a:t>
            </a:r>
            <a:r>
              <a:rPr lang="es-AR" dirty="0" err="1" smtClean="0"/>
              <a:t>Moviltrak</a:t>
            </a:r>
            <a:r>
              <a:rPr lang="es-AR" dirty="0" smtClean="0"/>
              <a:t> por el hotel para arrancar la aventura Safari a las Nubes</a:t>
            </a:r>
            <a:endParaRPr lang="es-US" dirty="0"/>
          </a:p>
        </p:txBody>
      </p:sp>
      <p:pic>
        <p:nvPicPr>
          <p:cNvPr id="6146" name="Picture 2" descr="Safari a las nubes ,espectacular!!! - Opiniones de viajeros sobre Movitrack  Overland &amp; Incoming, Salta - Tripadviso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779" y="2993382"/>
            <a:ext cx="3903432" cy="2604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2394" y="1333632"/>
            <a:ext cx="2933388" cy="4441989"/>
          </a:xfrm>
          <a:prstGeom prst="rect">
            <a:avLst/>
          </a:prstGeom>
        </p:spPr>
      </p:pic>
      <p:pic>
        <p:nvPicPr>
          <p:cNvPr id="6148" name="Picture 4" descr="SAFARI A LAS NUBE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2965" y="1333632"/>
            <a:ext cx="3629779" cy="2421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Purmamarca amplía su oferta turístic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2965" y="3755376"/>
            <a:ext cx="3826962" cy="1889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uadroTexto 8"/>
          <p:cNvSpPr txBox="1"/>
          <p:nvPr/>
        </p:nvSpPr>
        <p:spPr>
          <a:xfrm>
            <a:off x="711200" y="5775621"/>
            <a:ext cx="43503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s-ES" dirty="0" smtClean="0"/>
              <a:t>22:30 </a:t>
            </a:r>
            <a:r>
              <a:rPr lang="es-ES" dirty="0" err="1" smtClean="0"/>
              <a:t>hs</a:t>
            </a:r>
            <a:r>
              <a:rPr lang="es-ES" dirty="0" smtClean="0"/>
              <a:t> regreso al hotel. Cena a cargo del pasajero</a:t>
            </a:r>
            <a:endParaRPr lang="es-US" dirty="0"/>
          </a:p>
        </p:txBody>
      </p:sp>
    </p:spTree>
    <p:extLst>
      <p:ext uri="{BB962C8B-B14F-4D97-AF65-F5344CB8AC3E}">
        <p14:creationId xmlns:p14="http://schemas.microsoft.com/office/powerpoint/2010/main" val="3739036616"/>
      </p:ext>
    </p:extLst>
  </p:cSld>
  <p:clrMapOvr>
    <a:masterClrMapping/>
  </p:clrMapOvr>
</p:sld>
</file>

<file path=ppt/theme/theme1.xml><?xml version="1.0" encoding="utf-8"?>
<a:theme xmlns:a="http://schemas.openxmlformats.org/drawingml/2006/main" name="Base">
  <a:themeElements>
    <a:clrScheme name="Basis">
      <a:dk1>
        <a:srgbClr val="000000"/>
      </a:dk1>
      <a:lt1>
        <a:srgbClr val="FFFFFF"/>
      </a:lt1>
      <a:dk2>
        <a:srgbClr val="565349"/>
      </a:dk2>
      <a:lt2>
        <a:srgbClr val="DDDDDD"/>
      </a:lt2>
      <a:accent1>
        <a:srgbClr val="A6B727"/>
      </a:accent1>
      <a:accent2>
        <a:srgbClr val="DF5327"/>
      </a:accent2>
      <a:accent3>
        <a:srgbClr val="FE9E00"/>
      </a:accent3>
      <a:accent4>
        <a:srgbClr val="418AB3"/>
      </a:accent4>
      <a:accent5>
        <a:srgbClr val="D7D447"/>
      </a:accent5>
      <a:accent6>
        <a:srgbClr val="818183"/>
      </a:accent6>
      <a:hlink>
        <a:srgbClr val="F59E00"/>
      </a:hlink>
      <a:folHlink>
        <a:srgbClr val="B2B2B2"/>
      </a:folHlink>
    </a:clrScheme>
    <a:fontScheme name="Basis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sis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90E45F77-AEFC-46EF-A7C1-5B338C297B02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1c2eb7a32e66fb6e4260f3771546a5e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04e1f6479c48b08974ba73b5ca973489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55813238-AF3D-40EB-A3A4-550AB85131D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04E1485-0760-4ABF-A612-28A97B86DF0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965EBD3-98B5-4FD2-8FAF-5D4022A9F7F4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Diseño turístico</Template>
  <TotalTime>0</TotalTime>
  <Words>576</Words>
  <Application>Microsoft Office PowerPoint</Application>
  <PresentationFormat>Panorámica</PresentationFormat>
  <Paragraphs>66</Paragraphs>
  <Slides>11</Slides>
  <Notes>4</Notes>
  <HiddenSlides>0</HiddenSlides>
  <MMClips>1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11</vt:i4>
      </vt:variant>
    </vt:vector>
  </HeadingPairs>
  <TitlesOfParts>
    <vt:vector size="16" baseType="lpstr">
      <vt:lpstr>Arial</vt:lpstr>
      <vt:lpstr>Calibri</vt:lpstr>
      <vt:lpstr>Corbel</vt:lpstr>
      <vt:lpstr>Wingdings</vt:lpstr>
      <vt:lpstr>Base</vt:lpstr>
      <vt:lpstr>AVENTURA EN EL NORTE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2022-11-21T12:07:26Z</dcterms:created>
  <dcterms:modified xsi:type="dcterms:W3CDTF">2022-11-22T15:02:20Z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